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D6005-8FA8-4900-8369-5B9059E70862}" v="1022" dt="2019-11-08T10:37:53.062"/>
    <p1510:client id="{B4815F5A-72B6-49FA-871F-149BF6F0E2D5}" v="171" dt="2019-11-07T18:04:43.0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viewProps" Target="viewProps.xml" Id="rId8" /><Relationship Type="http://schemas.openxmlformats.org/officeDocument/2006/relationships/slide" Target="slides/slide2.xml" Id="rId3" /><Relationship Type="http://schemas.openxmlformats.org/officeDocument/2006/relationships/presProps" Target="presProps.xml" Id="rId7" /><Relationship Type="http://schemas.microsoft.com/office/2015/10/relationships/revisionInfo" Target="revisionInfo.xml" Id="rId12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4.xml" Id="rId5" /><Relationship Type="http://schemas.openxmlformats.org/officeDocument/2006/relationships/tableStyles" Target="tableStyles.xml" Id="rId10" /><Relationship Type="http://schemas.openxmlformats.org/officeDocument/2006/relationships/slide" Target="slides/slide3.xml" Id="rId4" /><Relationship Type="http://schemas.openxmlformats.org/officeDocument/2006/relationships/theme" Target="theme/theme1.xml" Id="rId9" 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08.11.2019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u="sng" dirty="0">
                <a:ea typeface="+mj-lt"/>
                <a:cs typeface="+mj-lt"/>
              </a:rPr>
              <a:t>"</a:t>
            </a:r>
            <a:r>
              <a:rPr lang="ru-RU" b="1" u="sng" dirty="0" err="1">
                <a:ea typeface="+mj-lt"/>
                <a:cs typeface="+mj-lt"/>
              </a:rPr>
              <a:t>Youraccoon</a:t>
            </a:r>
            <a:r>
              <a:rPr lang="ru-RU" b="1" u="sng" dirty="0">
                <a:ea typeface="+mj-lt"/>
                <a:cs typeface="+mj-lt"/>
              </a:rPr>
              <a:t>"</a:t>
            </a:r>
            <a:br>
              <a:rPr lang="ru-RU" b="1" u="sng" dirty="0">
                <a:ea typeface="+mj-lt"/>
                <a:cs typeface="+mj-lt"/>
              </a:rPr>
            </a:br>
            <a:r>
              <a:rPr lang="ru-RU" b="1" dirty="0">
                <a:cs typeface="Calibri Light"/>
              </a:rPr>
              <a:t>Тамагочи енота</a:t>
            </a:r>
            <a:endParaRPr lang="ru-RU" b="1" u="sng" dirty="0">
              <a:cs typeface="Calibri Ligh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8863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 err="1">
                <a:cs typeface="Calibri"/>
              </a:rPr>
              <a:t>Яндекс.Проект</a:t>
            </a:r>
          </a:p>
          <a:p>
            <a:r>
              <a:rPr lang="ru-RU" dirty="0">
                <a:cs typeface="Calibri"/>
              </a:rPr>
              <a:t>Выполнила: Васильева Алина</a:t>
            </a:r>
          </a:p>
          <a:p>
            <a:r>
              <a:rPr lang="ru-RU" dirty="0">
                <a:cs typeface="Calibri"/>
              </a:rPr>
              <a:t>г. Обнинск</a:t>
            </a:r>
          </a:p>
          <a:p>
            <a:r>
              <a:rPr lang="ru-RU" dirty="0">
                <a:cs typeface="Calibri"/>
              </a:rPr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57EC7A-2E01-4B3E-B207-28AA828CF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718" y="-171784"/>
            <a:ext cx="10515600" cy="1325563"/>
          </a:xfrm>
        </p:spPr>
        <p:txBody>
          <a:bodyPr/>
          <a:lstStyle/>
          <a:p>
            <a:r>
              <a:rPr lang="ru-RU" b="1" dirty="0">
                <a:cs typeface="Calibri Light"/>
              </a:rPr>
              <a:t>Идея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EFAAFD-CD69-4360-820E-F0164F665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176" y="734204"/>
            <a:ext cx="11925300" cy="21986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ea typeface="+mn-lt"/>
                <a:cs typeface="+mn-lt"/>
              </a:rPr>
              <a:t>Еноты являются милыми зверьками, которые требуют внимания и заботы. Их держать у себя дома можно, но они останутся дикими, могут кусаться и царапаться. Так же еноты очень требовательны.</a:t>
            </a:r>
          </a:p>
          <a:p>
            <a:pPr marL="0" indent="0">
              <a:buNone/>
            </a:pPr>
            <a:r>
              <a:rPr lang="ru-RU" dirty="0">
                <a:cs typeface="Calibri" panose="020F0502020204030204"/>
              </a:rPr>
              <a:t>   Так зачем же причинять вред </a:t>
            </a:r>
            <a:r>
              <a:rPr lang="ru-RU" dirty="0" err="1">
                <a:cs typeface="Calibri" panose="020F0502020204030204"/>
              </a:rPr>
              <a:t>недомашним</a:t>
            </a:r>
            <a:r>
              <a:rPr lang="ru-RU" dirty="0">
                <a:cs typeface="Calibri" panose="020F0502020204030204"/>
              </a:rPr>
              <a:t> зверям и заводить их, не подумав о последствиях?</a:t>
            </a:r>
          </a:p>
        </p:txBody>
      </p:sp>
      <p:pic>
        <p:nvPicPr>
          <p:cNvPr id="4" name="Рисунок 4" descr="Изображение выглядит как кровать, внутренний, сидит, черный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AEAAFA1B-4880-4BBE-ADD8-F6C08FD5E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743" y="2527042"/>
            <a:ext cx="4184322" cy="4242327"/>
          </a:xfrm>
          <a:prstGeom prst="rect">
            <a:avLst/>
          </a:prstGeom>
        </p:spPr>
      </p:pic>
      <p:pic>
        <p:nvPicPr>
          <p:cNvPr id="5" name="Рисунок 5" descr="Изображение выглядит как животное, млекопитающее, внешний, забор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E4146368-D7FA-4B44-A2E5-81C8E6507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61" y="2850337"/>
            <a:ext cx="5598195" cy="371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429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EF546D-F11A-4208-BFB4-2FB534E43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507" y="-247984"/>
            <a:ext cx="10515600" cy="1325563"/>
          </a:xfrm>
        </p:spPr>
        <p:txBody>
          <a:bodyPr/>
          <a:lstStyle/>
          <a:p>
            <a:r>
              <a:rPr lang="ru-RU" b="1" dirty="0">
                <a:ea typeface="+mj-lt"/>
                <a:cs typeface="+mj-lt"/>
              </a:rPr>
              <a:t>Структура и особенности приложения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CF90A9-B9D4-4D3B-A528-58C3B5C0D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77687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u="sng" dirty="0" err="1">
                <a:latin typeface="Consolas"/>
              </a:rPr>
              <a:t>class</a:t>
            </a:r>
            <a:r>
              <a:rPr lang="ru-RU" u="sng" dirty="0">
                <a:latin typeface="Consolas"/>
              </a:rPr>
              <a:t> </a:t>
            </a:r>
            <a:r>
              <a:rPr lang="ru-RU" u="sng" dirty="0" err="1">
                <a:latin typeface="Consolas"/>
              </a:rPr>
              <a:t>MyWidget</a:t>
            </a:r>
            <a:r>
              <a:rPr lang="ru-RU" u="sng" dirty="0">
                <a:latin typeface="Consolas"/>
              </a:rPr>
              <a:t>(</a:t>
            </a:r>
            <a:r>
              <a:rPr lang="ru-RU" u="sng" dirty="0" err="1">
                <a:latin typeface="Consolas"/>
              </a:rPr>
              <a:t>QMainWindow</a:t>
            </a:r>
            <a:r>
              <a:rPr lang="ru-RU" u="sng" dirty="0">
                <a:latin typeface="Consolas"/>
              </a:rPr>
              <a:t>)</a:t>
            </a:r>
            <a:r>
              <a:rPr lang="ru-RU" dirty="0">
                <a:latin typeface="Consolas"/>
              </a:rPr>
              <a:t>:</a:t>
            </a:r>
          </a:p>
          <a:p>
            <a:pPr marL="514350" indent="-514350">
              <a:buAutoNum type="arabicPeriod"/>
            </a:pPr>
            <a:r>
              <a:rPr lang="ru-RU" dirty="0" err="1">
                <a:latin typeface="Consolas"/>
              </a:rPr>
              <a:t>def</a:t>
            </a:r>
            <a:r>
              <a:rPr lang="ru-RU" dirty="0">
                <a:latin typeface="Consolas"/>
              </a:rPr>
              <a:t> </a:t>
            </a:r>
            <a:r>
              <a:rPr lang="ru-RU" dirty="0" err="1">
                <a:latin typeface="Consolas"/>
              </a:rPr>
              <a:t>nameGiven</a:t>
            </a:r>
            <a:r>
              <a:rPr lang="ru-RU" dirty="0">
                <a:latin typeface="Consolas"/>
              </a:rPr>
              <a:t>(</a:t>
            </a:r>
            <a:r>
              <a:rPr lang="ru-RU" dirty="0" err="1">
                <a:latin typeface="Consolas"/>
              </a:rPr>
              <a:t>self</a:t>
            </a:r>
            <a:r>
              <a:rPr lang="ru-RU" dirty="0">
                <a:latin typeface="Consolas"/>
              </a:rPr>
              <a:t>)</a:t>
            </a:r>
          </a:p>
          <a:p>
            <a:pPr marL="514350" indent="-514350">
              <a:buAutoNum type="arabicPeriod"/>
            </a:pPr>
            <a:r>
              <a:rPr lang="ru-RU" dirty="0" err="1">
                <a:latin typeface="Consolas"/>
              </a:rPr>
              <a:t>def</a:t>
            </a:r>
            <a:r>
              <a:rPr lang="ru-RU" dirty="0">
                <a:latin typeface="Consolas"/>
              </a:rPr>
              <a:t> </a:t>
            </a:r>
            <a:r>
              <a:rPr lang="ru-RU" dirty="0" err="1">
                <a:latin typeface="Consolas"/>
              </a:rPr>
              <a:t>misicOnOff</a:t>
            </a:r>
            <a:r>
              <a:rPr lang="ru-RU" dirty="0">
                <a:latin typeface="Consolas"/>
              </a:rPr>
              <a:t>(</a:t>
            </a:r>
            <a:r>
              <a:rPr lang="ru-RU" dirty="0" err="1">
                <a:latin typeface="Consolas"/>
              </a:rPr>
              <a:t>self</a:t>
            </a:r>
            <a:r>
              <a:rPr lang="ru-RU" dirty="0">
                <a:latin typeface="Consolas"/>
              </a:rPr>
              <a:t>, </a:t>
            </a:r>
            <a:r>
              <a:rPr lang="ru-RU" dirty="0" err="1">
                <a:latin typeface="Consolas"/>
              </a:rPr>
              <a:t>name</a:t>
            </a:r>
            <a:r>
              <a:rPr lang="ru-RU" dirty="0">
                <a:latin typeface="Consolas"/>
              </a:rPr>
              <a:t>)</a:t>
            </a:r>
          </a:p>
          <a:p>
            <a:pPr marL="514350" indent="-514350">
              <a:buAutoNum type="arabicPeriod"/>
            </a:pPr>
            <a:r>
              <a:rPr lang="ru-RU" dirty="0" err="1">
                <a:latin typeface="Consolas"/>
              </a:rPr>
              <a:t>def</a:t>
            </a:r>
            <a:r>
              <a:rPr lang="ru-RU" dirty="0">
                <a:latin typeface="Consolas"/>
              </a:rPr>
              <a:t> </a:t>
            </a:r>
            <a:r>
              <a:rPr lang="ru-RU" dirty="0" err="1">
                <a:latin typeface="Consolas"/>
              </a:rPr>
              <a:t>openDialog</a:t>
            </a:r>
            <a:r>
              <a:rPr lang="ru-RU" dirty="0">
                <a:latin typeface="Consolas"/>
              </a:rPr>
              <a:t>(</a:t>
            </a:r>
            <a:r>
              <a:rPr lang="ru-RU" dirty="0" err="1">
                <a:latin typeface="Consolas"/>
              </a:rPr>
              <a:t>self</a:t>
            </a:r>
            <a:r>
              <a:rPr lang="ru-RU" dirty="0">
                <a:latin typeface="Consolas"/>
              </a:rPr>
              <a:t>, </a:t>
            </a:r>
            <a:r>
              <a:rPr lang="ru-RU" dirty="0" err="1">
                <a:latin typeface="Consolas"/>
              </a:rPr>
              <a:t>name</a:t>
            </a:r>
            <a:r>
              <a:rPr lang="ru-RU" dirty="0">
                <a:latin typeface="Consolas"/>
              </a:rPr>
              <a:t>)</a:t>
            </a:r>
          </a:p>
          <a:p>
            <a:pPr marL="514350" indent="-514350">
              <a:buAutoNum type="arabicPeriod"/>
            </a:pPr>
            <a:r>
              <a:rPr lang="ru-RU" dirty="0" err="1">
                <a:latin typeface="Consolas"/>
              </a:rPr>
              <a:t>def</a:t>
            </a:r>
            <a:r>
              <a:rPr lang="ru-RU" dirty="0">
                <a:latin typeface="Consolas"/>
              </a:rPr>
              <a:t> </a:t>
            </a:r>
            <a:r>
              <a:rPr lang="ru-RU" dirty="0" err="1">
                <a:latin typeface="Consolas"/>
              </a:rPr>
              <a:t>picturePutOn</a:t>
            </a:r>
            <a:r>
              <a:rPr lang="ru-RU" dirty="0">
                <a:latin typeface="Consolas"/>
              </a:rPr>
              <a:t>(</a:t>
            </a:r>
            <a:r>
              <a:rPr lang="ru-RU" dirty="0" err="1">
                <a:latin typeface="Consolas"/>
              </a:rPr>
              <a:t>self</a:t>
            </a:r>
            <a:r>
              <a:rPr lang="ru-RU" dirty="0">
                <a:latin typeface="Consolas"/>
              </a:rPr>
              <a:t>, </a:t>
            </a:r>
            <a:r>
              <a:rPr lang="ru-RU" dirty="0" err="1">
                <a:latin typeface="Consolas"/>
              </a:rPr>
              <a:t>name</a:t>
            </a:r>
            <a:r>
              <a:rPr lang="ru-RU" dirty="0">
                <a:latin typeface="Consolas"/>
              </a:rPr>
              <a:t>)</a:t>
            </a:r>
          </a:p>
          <a:p>
            <a:pPr marL="514350" indent="-514350">
              <a:buAutoNum type="arabicPeriod"/>
            </a:pPr>
            <a:r>
              <a:rPr lang="ru-RU" dirty="0" err="1">
                <a:latin typeface="Consolas"/>
              </a:rPr>
              <a:t>def</a:t>
            </a:r>
            <a:r>
              <a:rPr lang="ru-RU" dirty="0">
                <a:latin typeface="Consolas"/>
              </a:rPr>
              <a:t> </a:t>
            </a:r>
            <a:r>
              <a:rPr lang="ru-RU" dirty="0" err="1">
                <a:latin typeface="Consolas"/>
              </a:rPr>
              <a:t>doAction</a:t>
            </a:r>
            <a:r>
              <a:rPr lang="ru-RU" dirty="0">
                <a:latin typeface="Consolas"/>
              </a:rPr>
              <a:t>(</a:t>
            </a:r>
            <a:r>
              <a:rPr lang="ru-RU" dirty="0" err="1">
                <a:latin typeface="Consolas"/>
              </a:rPr>
              <a:t>self</a:t>
            </a:r>
            <a:r>
              <a:rPr lang="ru-RU" dirty="0">
                <a:latin typeface="Consolas"/>
              </a:rPr>
              <a:t>)</a:t>
            </a:r>
          </a:p>
          <a:p>
            <a:pPr marL="514350" indent="-514350">
              <a:buAutoNum type="arabicPeriod"/>
            </a:pPr>
            <a:r>
              <a:rPr lang="ru-RU" dirty="0" err="1">
                <a:latin typeface="Consolas"/>
              </a:rPr>
              <a:t>def</a:t>
            </a:r>
            <a:r>
              <a:rPr lang="ru-RU" dirty="0">
                <a:latin typeface="Consolas"/>
              </a:rPr>
              <a:t> </a:t>
            </a:r>
            <a:r>
              <a:rPr lang="ru-RU" dirty="0" err="1">
                <a:latin typeface="Consolas"/>
              </a:rPr>
              <a:t>life</a:t>
            </a:r>
            <a:r>
              <a:rPr lang="ru-RU" dirty="0">
                <a:latin typeface="Consolas"/>
              </a:rPr>
              <a:t>(</a:t>
            </a:r>
            <a:r>
              <a:rPr lang="ru-RU" dirty="0" err="1">
                <a:latin typeface="Consolas"/>
              </a:rPr>
              <a:t>self</a:t>
            </a:r>
            <a:r>
              <a:rPr lang="ru-RU" dirty="0">
                <a:latin typeface="Consolas"/>
              </a:rPr>
              <a:t>, </a:t>
            </a:r>
            <a:r>
              <a:rPr lang="ru-RU" dirty="0" err="1">
                <a:latin typeface="Consolas"/>
              </a:rPr>
              <a:t>name</a:t>
            </a:r>
            <a:r>
              <a:rPr lang="ru-RU" dirty="0">
                <a:latin typeface="Consolas"/>
              </a:rPr>
              <a:t>, </a:t>
            </a:r>
            <a:r>
              <a:rPr lang="ru-RU" dirty="0" err="1">
                <a:latin typeface="Consolas"/>
              </a:rPr>
              <a:t>number</a:t>
            </a:r>
            <a:r>
              <a:rPr lang="ru-RU" dirty="0">
                <a:latin typeface="Consolas"/>
              </a:rPr>
              <a:t>)</a:t>
            </a:r>
          </a:p>
          <a:p>
            <a:pPr marL="514350" indent="-514350">
              <a:buAutoNum type="arabicPeriod"/>
            </a:pPr>
            <a:r>
              <a:rPr lang="ru-RU" dirty="0" err="1">
                <a:latin typeface="Consolas"/>
              </a:rPr>
              <a:t>def</a:t>
            </a:r>
            <a:r>
              <a:rPr lang="ru-RU" dirty="0">
                <a:latin typeface="Consolas"/>
              </a:rPr>
              <a:t> </a:t>
            </a:r>
            <a:r>
              <a:rPr lang="ru-RU" dirty="0" err="1">
                <a:latin typeface="Consolas"/>
              </a:rPr>
              <a:t>timerEvent</a:t>
            </a:r>
            <a:r>
              <a:rPr lang="ru-RU" dirty="0">
                <a:latin typeface="Consolas"/>
              </a:rPr>
              <a:t>(</a:t>
            </a:r>
            <a:r>
              <a:rPr lang="ru-RU" dirty="0" err="1">
                <a:latin typeface="Consolas"/>
              </a:rPr>
              <a:t>self</a:t>
            </a:r>
            <a:r>
              <a:rPr lang="ru-RU" dirty="0">
                <a:latin typeface="Consolas"/>
              </a:rPr>
              <a:t>, e)</a:t>
            </a:r>
          </a:p>
          <a:p>
            <a:pPr marL="514350" indent="-514350">
              <a:buAutoNum type="arabicPeriod"/>
            </a:pPr>
            <a:endParaRPr lang="ru-RU" dirty="0">
              <a:latin typeface="Consolas"/>
            </a:endParaRPr>
          </a:p>
        </p:txBody>
      </p:sp>
      <p:pic>
        <p:nvPicPr>
          <p:cNvPr id="4" name="Рисунок 4" descr="Изображение выглядит как снимок экра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31D71304-9BDA-4D1C-AF61-BDC5034FF1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80" t="17922" r="59915" b="32229"/>
          <a:stretch/>
        </p:blipFill>
        <p:spPr>
          <a:xfrm>
            <a:off x="6400800" y="971550"/>
            <a:ext cx="5715014" cy="5667382"/>
          </a:xfrm>
          <a:prstGeom prst="rect">
            <a:avLst/>
          </a:prstGeom>
        </p:spPr>
      </p:pic>
      <p:pic>
        <p:nvPicPr>
          <p:cNvPr id="6" name="Рисунок 6" descr="Изображение выглядит как снимок экрана, компьютер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85408F16-0F52-425B-8FC1-97E814DD80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55" t="47126" r="44166" b="34610"/>
          <a:stretch/>
        </p:blipFill>
        <p:spPr>
          <a:xfrm>
            <a:off x="133350" y="5085849"/>
            <a:ext cx="6564674" cy="155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479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211AF9-0134-4A54-ADAC-A824C8FA6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" y="-215900"/>
            <a:ext cx="10515600" cy="1325563"/>
          </a:xfrm>
        </p:spPr>
        <p:txBody>
          <a:bodyPr/>
          <a:lstStyle/>
          <a:p>
            <a:r>
              <a:rPr lang="ru-RU" b="1" dirty="0">
                <a:ea typeface="+mj-lt"/>
                <a:cs typeface="+mj-lt"/>
              </a:rPr>
              <a:t>Структура и особенности приложения</a:t>
            </a:r>
            <a:endParaRPr lang="ru-RU" dirty="0">
              <a:ea typeface="+mj-lt"/>
              <a:cs typeface="+mj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4537EA-B6D0-4CB1-8ECD-6B2C08253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975" y="85407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 err="1">
                <a:latin typeface="Consolas"/>
              </a:rPr>
              <a:t>class</a:t>
            </a:r>
            <a:r>
              <a:rPr lang="ru-RU" dirty="0">
                <a:latin typeface="Consolas"/>
              </a:rPr>
              <a:t> </a:t>
            </a:r>
            <a:r>
              <a:rPr lang="ru-RU" dirty="0" err="1">
                <a:latin typeface="Consolas"/>
              </a:rPr>
              <a:t>Information</a:t>
            </a:r>
            <a:r>
              <a:rPr lang="ru-RU" dirty="0">
                <a:latin typeface="Consolas"/>
              </a:rPr>
              <a:t>(</a:t>
            </a:r>
            <a:r>
              <a:rPr lang="ru-RU" dirty="0" err="1">
                <a:latin typeface="Consolas"/>
              </a:rPr>
              <a:t>QDialog</a:t>
            </a:r>
            <a:r>
              <a:rPr lang="ru-RU" dirty="0">
                <a:latin typeface="Consolas"/>
              </a:rPr>
              <a:t>):</a:t>
            </a:r>
          </a:p>
          <a:p>
            <a:pPr marL="514350" indent="-514350">
              <a:buAutoNum type="arabicPeriod"/>
            </a:pPr>
            <a:r>
              <a:rPr lang="ru-RU" dirty="0" err="1">
                <a:latin typeface="Consolas"/>
              </a:rPr>
              <a:t>def</a:t>
            </a:r>
            <a:r>
              <a:rPr lang="ru-RU" dirty="0">
                <a:latin typeface="Consolas"/>
              </a:rPr>
              <a:t> </a:t>
            </a:r>
            <a:r>
              <a:rPr lang="ru-RU" dirty="0" err="1">
                <a:latin typeface="Consolas"/>
              </a:rPr>
              <a:t>setTextOnLabel</a:t>
            </a:r>
            <a:r>
              <a:rPr lang="ru-RU" dirty="0">
                <a:latin typeface="Consolas"/>
              </a:rPr>
              <a:t>(</a:t>
            </a:r>
            <a:r>
              <a:rPr lang="ru-RU" dirty="0" err="1">
                <a:latin typeface="Consolas"/>
              </a:rPr>
              <a:t>self</a:t>
            </a:r>
            <a:r>
              <a:rPr lang="ru-RU" dirty="0">
                <a:latin typeface="Consolas"/>
              </a:rPr>
              <a:t>, </a:t>
            </a:r>
            <a:r>
              <a:rPr lang="ru-RU" dirty="0" err="1">
                <a:latin typeface="Consolas"/>
              </a:rPr>
              <a:t>name</a:t>
            </a:r>
            <a:r>
              <a:rPr lang="ru-RU" dirty="0">
                <a:latin typeface="Consolas"/>
              </a:rPr>
              <a:t>)</a:t>
            </a:r>
          </a:p>
        </p:txBody>
      </p:sp>
      <p:pic>
        <p:nvPicPr>
          <p:cNvPr id="4" name="Рисунок 4" descr="Изображение выглядит как снимок экрана, компьютер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90A2F42D-4AA6-434C-88AD-84810EE158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44" t="22551" r="20139" b="36547"/>
          <a:stretch/>
        </p:blipFill>
        <p:spPr>
          <a:xfrm>
            <a:off x="386687" y="2329076"/>
            <a:ext cx="11597070" cy="391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31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4D8815-EE63-4E19-86BE-CA4A3DBFE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543" y="-146666"/>
            <a:ext cx="10515600" cy="1325563"/>
          </a:xfrm>
        </p:spPr>
        <p:txBody>
          <a:bodyPr/>
          <a:lstStyle/>
          <a:p>
            <a:r>
              <a:rPr lang="ru-RU" b="1" dirty="0">
                <a:ea typeface="+mj-lt"/>
                <a:cs typeface="+mj-lt"/>
              </a:rPr>
              <a:t>Заключение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19282C-1629-4E39-9BC1-6CFD44B20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51" y="927147"/>
            <a:ext cx="5477303" cy="61255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u="sng" dirty="0">
                <a:cs typeface="Calibri"/>
              </a:rPr>
              <a:t>Выводы:</a:t>
            </a:r>
            <a:endParaRPr lang="ru-RU">
              <a:cs typeface="Calibri"/>
            </a:endParaRPr>
          </a:p>
          <a:p>
            <a:pPr marL="514350" indent="-514350">
              <a:buAutoNum type="arabicPeriod"/>
            </a:pPr>
            <a:r>
              <a:rPr lang="ru-RU" dirty="0">
                <a:cs typeface="Calibri"/>
              </a:rPr>
              <a:t>Создано тамагочи енота, что и было основной задачей</a:t>
            </a:r>
          </a:p>
          <a:p>
            <a:r>
              <a:rPr lang="ru-RU" u="sng" dirty="0">
                <a:cs typeface="Calibri"/>
              </a:rPr>
              <a:t>Возможности для развития проекта:</a:t>
            </a:r>
            <a:endParaRPr lang="ru-RU"/>
          </a:p>
          <a:p>
            <a:pPr marL="514350" indent="-514350">
              <a:buAutoNum type="arabicPeriod"/>
            </a:pPr>
            <a:r>
              <a:rPr lang="ru-RU" dirty="0">
                <a:cs typeface="Calibri"/>
              </a:rPr>
              <a:t>Запись результатов каждой игры в базу данных и хранение их</a:t>
            </a:r>
            <a:endParaRPr lang="ru-RU"/>
          </a:p>
          <a:p>
            <a:pPr marL="514350" indent="-514350">
              <a:buAutoNum type="arabicPeriod"/>
            </a:pPr>
            <a:r>
              <a:rPr lang="ru-RU" dirty="0">
                <a:cs typeface="Calibri"/>
              </a:rPr>
              <a:t>Возможность вывода топ-5 лучших результатов игроков</a:t>
            </a:r>
            <a:endParaRPr lang="ru-RU"/>
          </a:p>
          <a:p>
            <a:endParaRPr lang="ru-RU" dirty="0">
              <a:cs typeface="Calibri"/>
            </a:endParaRPr>
          </a:p>
          <a:p>
            <a:endParaRPr lang="ru-RU" dirty="0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8A5190-738F-4452-9004-8ABF94431A01}"/>
              </a:ext>
            </a:extLst>
          </p:cNvPr>
          <p:cNvSpPr txBox="1"/>
          <p:nvPr/>
        </p:nvSpPr>
        <p:spPr>
          <a:xfrm>
            <a:off x="5770729" y="1335206"/>
            <a:ext cx="7849736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+mn-lt"/>
                <a:cs typeface="+mn-lt"/>
              </a:rPr>
              <a:t>░░░░░░░░░░░░░░░▄▄▄▄▄▄▄▄░░░░░░░░░░░░░░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░▄█▀███▄▄████████████████████▄▄███▀█░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░█░░▀████████████████████████████░░█░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░░█▄░░▀████████████████████████░░░▄▀░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░░░▀█▄▄████▀▀▀░░░░██░░░▀▀▀█████▄▄█▀░░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░░░▄███▀▀░░░░░░░░░██░░░░░░░░░▀███▄░░░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░░▄██▀░░░░░▄▄▄██▄▄██░▄██▄▄▄░░░░░▀██▄░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▄██▀░░░▄▄▄███▄██████████▄███▄▄▄░░░▀█▄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▀██▄▄██████████▀░███▀▀▀█████████▄▄▄█▀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░░▀██████████▀░░░███░░░▀███████████▀░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░░░░▀▀▀██████░░░█████▄░░▀██████▀▀░░░░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░░░░░░░░░▀▀▀▀▄░░█████▀░▄█▀▀▀░░░░░░░░░</a:t>
            </a: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 ░░░░░░░░░░░░░░▀▀▄▄▄▄▄▀▀░░░░░░░░░░░░░░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E2B189-9BFF-4D24-AF70-81C7EC3611C0}"/>
              </a:ext>
            </a:extLst>
          </p:cNvPr>
          <p:cNvSpPr txBox="1"/>
          <p:nvPr/>
        </p:nvSpPr>
        <p:spPr>
          <a:xfrm>
            <a:off x="2763246" y="5640647"/>
            <a:ext cx="716734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400" b="1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41686373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Тема Office</vt:lpstr>
      <vt:lpstr>"Youraccoon" Тамагочи енота</vt:lpstr>
      <vt:lpstr>Идея</vt:lpstr>
      <vt:lpstr>Структура и особенности приложения</vt:lpstr>
      <vt:lpstr>Структура и особенности приложения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215</cp:revision>
  <dcterms:created xsi:type="dcterms:W3CDTF">2019-11-07T17:12:42Z</dcterms:created>
  <dcterms:modified xsi:type="dcterms:W3CDTF">2019-11-08T10:37:57Z</dcterms:modified>
</cp:coreProperties>
</file>

<file path=docProps/thumbnail.jpeg>
</file>